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678"/>
    <a:srgbClr val="06B4C7"/>
    <a:srgbClr val="C1D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59" d="100"/>
          <a:sy n="59" d="100"/>
        </p:scale>
        <p:origin x="2858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5" d="100"/>
          <a:sy n="75" d="100"/>
        </p:scale>
        <p:origin x="3478" y="9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17E7F-6B55-4463-AEAD-FCE4F944127D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BE8CB-F997-4247-8BD2-9575CA799D21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815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85EF5-F2DB-4741-A23E-FD76A8DB679C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61A5F-365A-472F-A799-9B0EB4D356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394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61A5F-365A-472F-A799-9B0EB4D3561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21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30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805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71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11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70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57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04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93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65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45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60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B0C4D-1987-4610-B754-A535DD211633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438D1-7277-4A0B-BB25-57B21E913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79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formation.ch-cholet.fr/wp-content/uploads/2024/02/FOR_IFAS_SELECTION_02_Dossier-inscritpion-selection-IFAS-202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68031" y="1616894"/>
            <a:ext cx="55708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b="1" spc="2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FLASH INFO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1231" y="3860501"/>
            <a:ext cx="6443015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000" b="1" cap="all" dirty="0" smtClean="0">
                <a:solidFill>
                  <a:srgbClr val="E50678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Sélection pour l’entrée en formation</a:t>
            </a:r>
            <a:endParaRPr lang="fr-FR" sz="2000" b="1" cap="all" dirty="0">
              <a:solidFill>
                <a:srgbClr val="E50678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600" b="1" spc="200" dirty="0" smtClean="0">
                <a:solidFill>
                  <a:srgbClr val="06B4C7"/>
                </a:solidFill>
                <a:latin typeface="Trebuchet MS" panose="020B0603020202020204" pitchFamily="34" charset="0"/>
              </a:rPr>
              <a:t>La </a:t>
            </a:r>
            <a:r>
              <a:rPr lang="fr-FR" sz="1600" b="1" u="sng" spc="200" dirty="0" smtClean="0">
                <a:solidFill>
                  <a:srgbClr val="06B4C7"/>
                </a:solidFill>
                <a:latin typeface="Trebuchet MS" panose="020B0603020202020204" pitchFamily="34" charset="0"/>
              </a:rPr>
              <a:t>Clôture des inscriptions </a:t>
            </a:r>
            <a:r>
              <a:rPr lang="fr-FR" sz="1600" b="1" spc="200" dirty="0">
                <a:solidFill>
                  <a:srgbClr val="06B4C7"/>
                </a:solidFill>
                <a:latin typeface="Trebuchet MS" panose="020B0603020202020204" pitchFamily="34" charset="0"/>
              </a:rPr>
              <a:t>à </a:t>
            </a:r>
            <a:r>
              <a:rPr lang="fr-FR" b="1" spc="200" dirty="0">
                <a:solidFill>
                  <a:srgbClr val="06B4C7"/>
                </a:solidFill>
                <a:latin typeface="Trebuchet MS" panose="020B0603020202020204" pitchFamily="34" charset="0"/>
              </a:rPr>
              <a:t>la sélection </a:t>
            </a:r>
            <a:r>
              <a:rPr lang="fr-FR" sz="1600" b="1" spc="200" dirty="0" smtClean="0">
                <a:solidFill>
                  <a:srgbClr val="06B4C7"/>
                </a:solidFill>
                <a:latin typeface="Trebuchet MS" panose="020B0603020202020204" pitchFamily="34" charset="0"/>
              </a:rPr>
              <a:t>est </a:t>
            </a:r>
            <a:r>
              <a:rPr lang="fr-FR" sz="1600" b="1" spc="200" dirty="0" smtClean="0">
                <a:solidFill>
                  <a:srgbClr val="06B4C7"/>
                </a:solidFill>
                <a:latin typeface="Trebuchet MS" panose="020B0603020202020204" pitchFamily="34" charset="0"/>
              </a:rPr>
              <a:t>reportée au </a:t>
            </a:r>
            <a:r>
              <a:rPr lang="fr-FR" b="1" u="sng" spc="200" dirty="0" smtClean="0">
                <a:solidFill>
                  <a:srgbClr val="06B4C7"/>
                </a:solidFill>
                <a:latin typeface="Trebuchet MS" panose="020B0603020202020204" pitchFamily="34" charset="0"/>
              </a:rPr>
              <a:t>21 Juin 2024</a:t>
            </a:r>
            <a:r>
              <a:rPr lang="fr-FR" sz="1600" b="1" spc="200" dirty="0" smtClean="0">
                <a:solidFill>
                  <a:srgbClr val="06B4C7"/>
                </a:solidFill>
                <a:latin typeface="Trebuchet MS" panose="020B0603020202020204" pitchFamily="34" charset="0"/>
              </a:rPr>
              <a:t>. </a:t>
            </a:r>
            <a:endParaRPr lang="fr-FR" sz="1600" b="1" spc="200" dirty="0">
              <a:solidFill>
                <a:srgbClr val="06B4C7"/>
              </a:solidFill>
              <a:latin typeface="Trebuchet MS" panose="020B0603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fr-FR" sz="1600" b="1" spc="200" dirty="0">
                <a:solidFill>
                  <a:srgbClr val="06B4C7"/>
                </a:solidFill>
                <a:latin typeface="Trebuchet MS" panose="020B0603020202020204" pitchFamily="34" charset="0"/>
              </a:rPr>
              <a:t>Pour télécharger le dossier d’inscription cliquez </a:t>
            </a:r>
            <a:r>
              <a:rPr lang="fr-FR" sz="1600" b="1" u="sng" spc="200" dirty="0" smtClean="0">
                <a:solidFill>
                  <a:srgbClr val="06B4C7"/>
                </a:solidFill>
                <a:latin typeface="Trebuchet MS" panose="020B0603020202020204" pitchFamily="34" charset="0"/>
                <a:hlinkClick r:id="rId4"/>
              </a:rPr>
              <a:t>ici</a:t>
            </a:r>
            <a:r>
              <a:rPr lang="fr-FR" sz="1600" b="1" u="sng" spc="200" dirty="0" smtClean="0">
                <a:solidFill>
                  <a:srgbClr val="06B4C7"/>
                </a:solidFill>
                <a:latin typeface="Trebuchet MS" panose="020B0603020202020204" pitchFamily="34" charset="0"/>
              </a:rPr>
              <a:t> </a:t>
            </a:r>
          </a:p>
          <a:p>
            <a:pPr algn="ctr">
              <a:spcAft>
                <a:spcPts val="1200"/>
              </a:spcAft>
            </a:pPr>
            <a:r>
              <a:rPr lang="fr-FR" sz="2000" b="1" cap="all" dirty="0" smtClean="0">
                <a:solidFill>
                  <a:srgbClr val="E50678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N’hésitez </a:t>
            </a:r>
            <a:r>
              <a:rPr lang="fr-FR" sz="2000" b="1" cap="all" dirty="0">
                <a:solidFill>
                  <a:srgbClr val="E50678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  <a:r>
              <a:rPr lang="fr-FR" sz="2000" b="1" cap="all">
                <a:solidFill>
                  <a:srgbClr val="E50678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000" b="1" cap="all" smtClean="0">
                <a:solidFill>
                  <a:srgbClr val="E50678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rejoignez </a:t>
            </a:r>
            <a:r>
              <a:rPr lang="fr-FR" sz="2000" b="1" cap="all" dirty="0">
                <a:solidFill>
                  <a:srgbClr val="E50678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nous !</a:t>
            </a:r>
            <a:endParaRPr lang="fr-FR" sz="2000" b="1" cap="all" dirty="0">
              <a:solidFill>
                <a:srgbClr val="E50678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00455" y="2771056"/>
            <a:ext cx="60963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000" b="1" spc="200" dirty="0" smtClean="0">
                <a:solidFill>
                  <a:srgbClr val="06B4C7"/>
                </a:solidFill>
                <a:latin typeface="Arial Rounded MT Bold" panose="020F0704030504030204" pitchFamily="34" charset="0"/>
              </a:rPr>
              <a:t>La formation aide-soignante</a:t>
            </a:r>
          </a:p>
          <a:p>
            <a:pPr algn="ctr"/>
            <a:r>
              <a:rPr lang="fr-FR" sz="3000" b="1" spc="200" dirty="0" smtClean="0">
                <a:solidFill>
                  <a:srgbClr val="06B4C7"/>
                </a:solidFill>
                <a:latin typeface="Arial Rounded MT Bold" panose="020F0704030504030204" pitchFamily="34" charset="0"/>
              </a:rPr>
              <a:t>au CH de CHOLET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999" y="5821320"/>
            <a:ext cx="6175572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2000" b="1" cap="all" dirty="0" smtClean="0">
                <a:solidFill>
                  <a:srgbClr val="E50678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L'IFAS </a:t>
            </a:r>
            <a:r>
              <a:rPr lang="fr-FR" sz="2000" b="1" cap="all" dirty="0">
                <a:solidFill>
                  <a:srgbClr val="E50678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 CH DE CHOLET </a:t>
            </a:r>
            <a:r>
              <a:rPr lang="fr-FR" sz="2000" b="1" cap="all" dirty="0" smtClean="0">
                <a:solidFill>
                  <a:srgbClr val="E50678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c’est :</a:t>
            </a:r>
            <a:endParaRPr lang="fr-FR" sz="2000" dirty="0">
              <a:solidFill>
                <a:srgbClr val="E50678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68288" algn="just">
              <a:lnSpc>
                <a:spcPct val="90000"/>
              </a:lnSpc>
              <a:spcBef>
                <a:spcPts val="1000"/>
              </a:spcBef>
              <a:buClr>
                <a:srgbClr val="DC0675"/>
              </a:buClr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C3A5C"/>
                </a:solidFill>
              </a:rPr>
              <a:t>Des </a:t>
            </a:r>
            <a:r>
              <a:rPr lang="fr-FR" sz="2000" dirty="0">
                <a:solidFill>
                  <a:srgbClr val="0C3A5C"/>
                </a:solidFill>
              </a:rPr>
              <a:t>cours dispensés sur les site du CH de Cholet et sur l’antenne du Lycée Julien Gracq de Beaupreau, avec une diversification des méthodes pédagogiques : outils numériques et simulation, des </a:t>
            </a:r>
            <a:r>
              <a:rPr lang="fr-FR" sz="2000" dirty="0" smtClean="0">
                <a:solidFill>
                  <a:srgbClr val="0C3A5C"/>
                </a:solidFill>
              </a:rPr>
              <a:t>salles de travaux pratiques aménagées </a:t>
            </a:r>
            <a:r>
              <a:rPr lang="fr-FR" sz="2000" dirty="0">
                <a:solidFill>
                  <a:srgbClr val="0C3A5C"/>
                </a:solidFill>
              </a:rPr>
              <a:t>à la pointe de la </a:t>
            </a:r>
            <a:r>
              <a:rPr lang="fr-FR" sz="2000" dirty="0" smtClean="0">
                <a:solidFill>
                  <a:srgbClr val="0C3A5C"/>
                </a:solidFill>
              </a:rPr>
              <a:t>technologie,</a:t>
            </a:r>
            <a:endParaRPr lang="fr-FR" sz="2000" dirty="0">
              <a:solidFill>
                <a:srgbClr val="0C3A5C"/>
              </a:solidFill>
            </a:endParaRPr>
          </a:p>
          <a:p>
            <a:pPr indent="268288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DC0675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C3A5C"/>
                </a:solidFill>
              </a:rPr>
              <a:t>Une offre de stage variée,</a:t>
            </a:r>
          </a:p>
          <a:p>
            <a:pPr indent="268288" algn="just">
              <a:lnSpc>
                <a:spcPct val="90000"/>
              </a:lnSpc>
              <a:spcBef>
                <a:spcPts val="1000"/>
              </a:spcBef>
              <a:buClr>
                <a:srgbClr val="DC0675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C3A5C"/>
                </a:solidFill>
              </a:rPr>
              <a:t>Un accompagnement </a:t>
            </a:r>
            <a:r>
              <a:rPr lang="fr-FR" sz="2000" dirty="0" smtClean="0">
                <a:solidFill>
                  <a:srgbClr val="0C3A5C"/>
                </a:solidFill>
              </a:rPr>
              <a:t>personnalisé		            des apprenants </a:t>
            </a:r>
            <a:r>
              <a:rPr lang="fr-FR" sz="2000" dirty="0">
                <a:solidFill>
                  <a:srgbClr val="0C3A5C"/>
                </a:solidFill>
              </a:rPr>
              <a:t>vers la réussite.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0" y="9394723"/>
            <a:ext cx="2875935" cy="511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937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104</Words>
  <Application>Microsoft Office PowerPoint</Application>
  <PresentationFormat>Format A4 (210 x 297 mm)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Times New Roman</vt:lpstr>
      <vt:lpstr>Trebuchet MS</vt:lpstr>
      <vt:lpstr>Thème Office</vt:lpstr>
      <vt:lpstr>Présentation PowerPoint</vt:lpstr>
    </vt:vector>
  </TitlesOfParts>
  <Company>CENTRE HOSPITALIER DE CHOLET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 GUIVARC'H Emmanuel - DAL Directeur</dc:creator>
  <cp:lastModifiedBy>M FRAPPIER Karine</cp:lastModifiedBy>
  <cp:revision>24</cp:revision>
  <cp:lastPrinted>2024-03-25T16:19:47Z</cp:lastPrinted>
  <dcterms:created xsi:type="dcterms:W3CDTF">2023-02-14T13:49:01Z</dcterms:created>
  <dcterms:modified xsi:type="dcterms:W3CDTF">2024-06-14T15:58:34Z</dcterms:modified>
</cp:coreProperties>
</file>